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  <p:sldMasterId id="2147483709" r:id="rId6"/>
  </p:sldMasterIdLst>
  <p:notesMasterIdLst>
    <p:notesMasterId r:id="rId15"/>
  </p:notesMasterIdLst>
  <p:sldIdLst>
    <p:sldId id="256" r:id="rId7"/>
    <p:sldId id="1297" r:id="rId8"/>
    <p:sldId id="1291" r:id="rId9"/>
    <p:sldId id="1292" r:id="rId10"/>
    <p:sldId id="1293" r:id="rId11"/>
    <p:sldId id="1294" r:id="rId12"/>
    <p:sldId id="1288" r:id="rId13"/>
    <p:sldId id="1101" r:id="rId14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4DA3FABA-1B1F-4333-BEC1-CEC5507D8728}">
          <p14:sldIdLst>
            <p14:sldId id="256"/>
            <p14:sldId id="1297"/>
            <p14:sldId id="1291"/>
            <p14:sldId id="1292"/>
            <p14:sldId id="1293"/>
            <p14:sldId id="1294"/>
            <p14:sldId id="1288"/>
            <p14:sldId id="110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5A8BA1E-83D6-299C-D8A0-37233AE3389D}" name="Melina Mancini" initials="MM" userId="S::Melina.Mancini@gire.com::461da084-f945-4e14-a3ae-c4e31e82378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BF9"/>
    <a:srgbClr val="1059F0"/>
    <a:srgbClr val="7E02EE"/>
    <a:srgbClr val="0E2841"/>
    <a:srgbClr val="0113BF"/>
    <a:srgbClr val="4456FE"/>
    <a:srgbClr val="115DEF"/>
    <a:srgbClr val="C801FF"/>
    <a:srgbClr val="A302F7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447" autoAdjust="0"/>
  </p:normalViewPr>
  <p:slideViewPr>
    <p:cSldViewPr snapToGrid="0">
      <p:cViewPr varScale="1">
        <p:scale>
          <a:sx n="95" d="100"/>
          <a:sy n="95" d="100"/>
        </p:scale>
        <p:origin x="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99312-978B-42FC-883E-5412637F712A}" type="datetimeFigureOut">
              <a:rPr lang="es-AR" smtClean="0"/>
              <a:t>09/03/2026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2BD6-3782-4BFE-A93C-5803E6307D4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12991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C2FBF-4AB1-2ED2-0263-2F8CBE1F5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B545DCE-18C5-A408-68C4-AA69F5CC8F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C9E85E0-65EC-2D09-5248-A48BA48FF1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5C395D3-FAB9-C01E-5265-12F22291CB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DD2E15-2486-4D4E-A36A-E732297CF992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781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817DE-6593-C2D1-E2CD-F31F2AF8F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22AB0F6-58D9-D144-BCEE-97FA77B899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6A26856-543B-10AD-D3E7-34962A395A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B82E123-6E6D-CB22-2056-3F553E7585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EB2BD6-3782-4BFE-A93C-5803E6307D48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151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3749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7779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5368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ww.websitename.com"/>
          <p:cNvSpPr txBox="1"/>
          <p:nvPr/>
        </p:nvSpPr>
        <p:spPr>
          <a:xfrm>
            <a:off x="9928911" y="6261250"/>
            <a:ext cx="1374141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000" b="0">
                <a:solidFill>
                  <a:srgbClr val="696E78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lvl1pPr>
          </a:lstStyle>
          <a:p>
            <a:r>
              <a:rPr sz="1000"/>
              <a:t>www.websitename.com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64A82-82C8-41BF-AE62-BBA859671B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175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0529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ww.websitename.com"/>
          <p:cNvSpPr txBox="1">
            <a:spLocks noGrp="1"/>
          </p:cNvSpPr>
          <p:nvPr>
            <p:ph type="body" sz="quarter" idx="13"/>
          </p:nvPr>
        </p:nvSpPr>
        <p:spPr>
          <a:xfrm rot="16200000">
            <a:off x="11067269" y="3290502"/>
            <a:ext cx="1374141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sz="1000">
                <a:solidFill>
                  <a:srgbClr val="696E78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lvl1pPr>
          </a:lstStyle>
          <a:p>
            <a:r>
              <a:t>www.websitename.com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83BEBE3-B472-4E19-8933-EBF4F5A8D8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8009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ww.websitename.com"/>
          <p:cNvSpPr txBox="1">
            <a:spLocks noGrp="1"/>
          </p:cNvSpPr>
          <p:nvPr>
            <p:ph type="body" sz="quarter" idx="13"/>
          </p:nvPr>
        </p:nvSpPr>
        <p:spPr>
          <a:xfrm rot="16200000">
            <a:off x="11067269" y="3290502"/>
            <a:ext cx="1374141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sz="1000">
                <a:solidFill>
                  <a:srgbClr val="696E78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lvl1pPr>
          </a:lstStyle>
          <a:p>
            <a:r>
              <a:t>www.websitename.com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1502D2-6E37-4510-AD11-40362F0618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6620" y="0"/>
            <a:ext cx="5209381" cy="59705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344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Blank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FE2D65C-C9A2-481D-BD33-0F59695BCF18}"/>
              </a:ext>
            </a:extLst>
          </p:cNvPr>
          <p:cNvSpPr>
            <a:spLocks noGrp="1"/>
          </p:cNvSpPr>
          <p:nvPr>
            <p:ph type="pic" sz="quarter" idx="129" hasCustomPrompt="1"/>
          </p:nvPr>
        </p:nvSpPr>
        <p:spPr>
          <a:xfrm>
            <a:off x="3492500" y="889000"/>
            <a:ext cx="2603500" cy="2540000"/>
          </a:xfrm>
          <a:custGeom>
            <a:avLst/>
            <a:gdLst>
              <a:gd name="connsiteX0" fmla="*/ 0 w 5207000"/>
              <a:gd name="connsiteY0" fmla="*/ 0 h 5080000"/>
              <a:gd name="connsiteX1" fmla="*/ 5207000 w 5207000"/>
              <a:gd name="connsiteY1" fmla="*/ 0 h 5080000"/>
              <a:gd name="connsiteX2" fmla="*/ 5207000 w 5207000"/>
              <a:gd name="connsiteY2" fmla="*/ 5080000 h 5080000"/>
              <a:gd name="connsiteX3" fmla="*/ 0 w 5207000"/>
              <a:gd name="connsiteY3" fmla="*/ 5080000 h 5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7000" h="5080000">
                <a:moveTo>
                  <a:pt x="0" y="0"/>
                </a:moveTo>
                <a:lnTo>
                  <a:pt x="5207000" y="0"/>
                </a:lnTo>
                <a:lnTo>
                  <a:pt x="5207000" y="5080000"/>
                </a:lnTo>
                <a:lnTo>
                  <a:pt x="0" y="5080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D55C654-F8E9-4F17-AD9E-D916210332D8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890688" y="3429000"/>
            <a:ext cx="2603501" cy="2540000"/>
          </a:xfrm>
          <a:custGeom>
            <a:avLst/>
            <a:gdLst>
              <a:gd name="connsiteX0" fmla="*/ 0 w 5207001"/>
              <a:gd name="connsiteY0" fmla="*/ 0 h 5080000"/>
              <a:gd name="connsiteX1" fmla="*/ 5207001 w 5207001"/>
              <a:gd name="connsiteY1" fmla="*/ 0 h 5080000"/>
              <a:gd name="connsiteX2" fmla="*/ 5207001 w 5207001"/>
              <a:gd name="connsiteY2" fmla="*/ 5080000 h 5080000"/>
              <a:gd name="connsiteX3" fmla="*/ 0 w 5207001"/>
              <a:gd name="connsiteY3" fmla="*/ 5080000 h 5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7001" h="5080000">
                <a:moveTo>
                  <a:pt x="0" y="0"/>
                </a:moveTo>
                <a:lnTo>
                  <a:pt x="5207001" y="0"/>
                </a:lnTo>
                <a:lnTo>
                  <a:pt x="5207001" y="5080000"/>
                </a:lnTo>
                <a:lnTo>
                  <a:pt x="0" y="5080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FE2D65C-C9A2-481D-BD33-0F59695BCF18}"/>
              </a:ext>
            </a:extLst>
          </p:cNvPr>
          <p:cNvSpPr>
            <a:spLocks noGrp="1"/>
          </p:cNvSpPr>
          <p:nvPr>
            <p:ph type="pic" sz="quarter" idx="136" hasCustomPrompt="1"/>
          </p:nvPr>
        </p:nvSpPr>
        <p:spPr>
          <a:xfrm>
            <a:off x="8699500" y="889000"/>
            <a:ext cx="2603500" cy="2540000"/>
          </a:xfrm>
          <a:custGeom>
            <a:avLst/>
            <a:gdLst>
              <a:gd name="connsiteX0" fmla="*/ 0 w 5207000"/>
              <a:gd name="connsiteY0" fmla="*/ 0 h 5080000"/>
              <a:gd name="connsiteX1" fmla="*/ 5207000 w 5207000"/>
              <a:gd name="connsiteY1" fmla="*/ 0 h 5080000"/>
              <a:gd name="connsiteX2" fmla="*/ 5207000 w 5207000"/>
              <a:gd name="connsiteY2" fmla="*/ 5080000 h 5080000"/>
              <a:gd name="connsiteX3" fmla="*/ 0 w 5207000"/>
              <a:gd name="connsiteY3" fmla="*/ 5080000 h 5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7000" h="5080000">
                <a:moveTo>
                  <a:pt x="0" y="0"/>
                </a:moveTo>
                <a:lnTo>
                  <a:pt x="5207000" y="0"/>
                </a:lnTo>
                <a:lnTo>
                  <a:pt x="5207000" y="5080000"/>
                </a:lnTo>
                <a:lnTo>
                  <a:pt x="0" y="5080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2D55C654-F8E9-4F17-AD9E-D916210332D8}"/>
              </a:ext>
            </a:extLst>
          </p:cNvPr>
          <p:cNvSpPr>
            <a:spLocks noGrp="1"/>
          </p:cNvSpPr>
          <p:nvPr>
            <p:ph type="pic" sz="quarter" idx="137" hasCustomPrompt="1"/>
          </p:nvPr>
        </p:nvSpPr>
        <p:spPr>
          <a:xfrm>
            <a:off x="6095999" y="3429199"/>
            <a:ext cx="2603500" cy="2540001"/>
          </a:xfrm>
          <a:custGeom>
            <a:avLst/>
            <a:gdLst>
              <a:gd name="connsiteX0" fmla="*/ 0 w 5207000"/>
              <a:gd name="connsiteY0" fmla="*/ 0 h 5080001"/>
              <a:gd name="connsiteX1" fmla="*/ 5207000 w 5207000"/>
              <a:gd name="connsiteY1" fmla="*/ 0 h 5080001"/>
              <a:gd name="connsiteX2" fmla="*/ 5207000 w 5207000"/>
              <a:gd name="connsiteY2" fmla="*/ 5080001 h 5080001"/>
              <a:gd name="connsiteX3" fmla="*/ 0 w 5207000"/>
              <a:gd name="connsiteY3" fmla="*/ 5080001 h 508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7000" h="5080001">
                <a:moveTo>
                  <a:pt x="0" y="0"/>
                </a:moveTo>
                <a:lnTo>
                  <a:pt x="5207000" y="0"/>
                </a:lnTo>
                <a:lnTo>
                  <a:pt x="5207000" y="5080001"/>
                </a:lnTo>
                <a:lnTo>
                  <a:pt x="0" y="508000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24278103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ww.websitename.com"/>
          <p:cNvSpPr txBox="1">
            <a:spLocks noGrp="1"/>
          </p:cNvSpPr>
          <p:nvPr>
            <p:ph type="body" sz="quarter" idx="13"/>
          </p:nvPr>
        </p:nvSpPr>
        <p:spPr>
          <a:xfrm rot="16200000">
            <a:off x="11067269" y="3290502"/>
            <a:ext cx="1374141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sz="1000">
                <a:solidFill>
                  <a:srgbClr val="696E78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lvl1pPr>
          </a:lstStyle>
          <a:p>
            <a:r>
              <a:t>www.websitename.com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DC3A264-F22A-4D59-87B2-92EC143B6B3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37507" y="3462190"/>
            <a:ext cx="2540000" cy="25082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252BDC5-287B-424C-A431-14B8C342BE5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63050" y="889000"/>
            <a:ext cx="2540000" cy="25082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BA3345AF-36C5-4AF6-B40B-B1E23BEE6FE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86420" y="889000"/>
            <a:ext cx="5165544" cy="50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9144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ww.websitename.com"/>
          <p:cNvSpPr txBox="1">
            <a:spLocks noGrp="1"/>
          </p:cNvSpPr>
          <p:nvPr>
            <p:ph type="body" sz="quarter" idx="13"/>
          </p:nvPr>
        </p:nvSpPr>
        <p:spPr>
          <a:xfrm rot="16200000">
            <a:off x="11067269" y="3290502"/>
            <a:ext cx="1374141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sz="1000">
                <a:solidFill>
                  <a:srgbClr val="696E78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lvl1pPr>
          </a:lstStyle>
          <a:p>
            <a:r>
              <a:t>www.websitename.com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139B870-A5C0-4760-AFBA-FA6F7D394C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0470" y="1355010"/>
            <a:ext cx="3038203" cy="4038370"/>
          </a:xfrm>
          <a:custGeom>
            <a:avLst/>
            <a:gdLst>
              <a:gd name="connsiteX0" fmla="*/ 63431 w 6076406"/>
              <a:gd name="connsiteY0" fmla="*/ 0 h 8076740"/>
              <a:gd name="connsiteX1" fmla="*/ 6012826 w 6076406"/>
              <a:gd name="connsiteY1" fmla="*/ 0 h 8076740"/>
              <a:gd name="connsiteX2" fmla="*/ 6050242 w 6076406"/>
              <a:gd name="connsiteY2" fmla="*/ 2992 h 8076740"/>
              <a:gd name="connsiteX3" fmla="*/ 6073312 w 6076406"/>
              <a:gd name="connsiteY3" fmla="*/ 26175 h 8076740"/>
              <a:gd name="connsiteX4" fmla="*/ 6076406 w 6076406"/>
              <a:gd name="connsiteY4" fmla="*/ 63941 h 8076740"/>
              <a:gd name="connsiteX5" fmla="*/ 6076406 w 6076406"/>
              <a:gd name="connsiteY5" fmla="*/ 8013173 h 8076740"/>
              <a:gd name="connsiteX6" fmla="*/ 6073312 w 6076406"/>
              <a:gd name="connsiteY6" fmla="*/ 8050565 h 8076740"/>
              <a:gd name="connsiteX7" fmla="*/ 6050242 w 6076406"/>
              <a:gd name="connsiteY7" fmla="*/ 8073749 h 8076740"/>
              <a:gd name="connsiteX8" fmla="*/ 6012546 w 6076406"/>
              <a:gd name="connsiteY8" fmla="*/ 8076740 h 8076740"/>
              <a:gd name="connsiteX9" fmla="*/ 63431 w 6076406"/>
              <a:gd name="connsiteY9" fmla="*/ 8076740 h 8076740"/>
              <a:gd name="connsiteX10" fmla="*/ 26015 w 6076406"/>
              <a:gd name="connsiteY10" fmla="*/ 8073749 h 8076740"/>
              <a:gd name="connsiteX11" fmla="*/ 2947 w 6076406"/>
              <a:gd name="connsiteY11" fmla="*/ 8050565 h 8076740"/>
              <a:gd name="connsiteX12" fmla="*/ 239 w 6076406"/>
              <a:gd name="connsiteY12" fmla="*/ 8035047 h 8076740"/>
              <a:gd name="connsiteX13" fmla="*/ 0 w 6076406"/>
              <a:gd name="connsiteY13" fmla="*/ 8021314 h 8076740"/>
              <a:gd name="connsiteX14" fmla="*/ 0 w 6076406"/>
              <a:gd name="connsiteY14" fmla="*/ 55177 h 8076740"/>
              <a:gd name="connsiteX15" fmla="*/ 239 w 6076406"/>
              <a:gd name="connsiteY15" fmla="*/ 41646 h 8076740"/>
              <a:gd name="connsiteX16" fmla="*/ 2947 w 6076406"/>
              <a:gd name="connsiteY16" fmla="*/ 26175 h 8076740"/>
              <a:gd name="connsiteX17" fmla="*/ 26015 w 6076406"/>
              <a:gd name="connsiteY17" fmla="*/ 2992 h 8076740"/>
              <a:gd name="connsiteX18" fmla="*/ 63431 w 6076406"/>
              <a:gd name="connsiteY18" fmla="*/ 0 h 807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76406" h="8076740">
                <a:moveTo>
                  <a:pt x="63431" y="0"/>
                </a:moveTo>
                <a:lnTo>
                  <a:pt x="6012826" y="0"/>
                </a:lnTo>
                <a:cubicBezTo>
                  <a:pt x="6031114" y="0"/>
                  <a:pt x="6040398" y="0"/>
                  <a:pt x="6050242" y="2992"/>
                </a:cubicBezTo>
                <a:cubicBezTo>
                  <a:pt x="6060934" y="7105"/>
                  <a:pt x="6069374" y="15331"/>
                  <a:pt x="6073312" y="26175"/>
                </a:cubicBezTo>
                <a:cubicBezTo>
                  <a:pt x="6076406" y="35897"/>
                  <a:pt x="6076406" y="45245"/>
                  <a:pt x="6076406" y="63941"/>
                </a:cubicBezTo>
                <a:lnTo>
                  <a:pt x="6076406" y="8013173"/>
                </a:lnTo>
                <a:cubicBezTo>
                  <a:pt x="6076406" y="8031495"/>
                  <a:pt x="6076406" y="8040843"/>
                  <a:pt x="6073312" y="8050565"/>
                </a:cubicBezTo>
                <a:cubicBezTo>
                  <a:pt x="6069374" y="8061409"/>
                  <a:pt x="6060934" y="8069635"/>
                  <a:pt x="6050242" y="8073749"/>
                </a:cubicBezTo>
                <a:cubicBezTo>
                  <a:pt x="6040398" y="8076740"/>
                  <a:pt x="6031114" y="8076740"/>
                  <a:pt x="6012546" y="8076740"/>
                </a:cubicBezTo>
                <a:lnTo>
                  <a:pt x="63431" y="8076740"/>
                </a:lnTo>
                <a:cubicBezTo>
                  <a:pt x="45145" y="8076740"/>
                  <a:pt x="35861" y="8076740"/>
                  <a:pt x="26015" y="8073749"/>
                </a:cubicBezTo>
                <a:cubicBezTo>
                  <a:pt x="15325" y="8069635"/>
                  <a:pt x="6885" y="8061409"/>
                  <a:pt x="2947" y="8050565"/>
                </a:cubicBezTo>
                <a:cubicBezTo>
                  <a:pt x="1400" y="8045704"/>
                  <a:pt x="626" y="8040936"/>
                  <a:pt x="239" y="8035047"/>
                </a:cubicBezTo>
                <a:lnTo>
                  <a:pt x="0" y="8021314"/>
                </a:lnTo>
                <a:lnTo>
                  <a:pt x="0" y="55177"/>
                </a:lnTo>
                <a:lnTo>
                  <a:pt x="239" y="41646"/>
                </a:lnTo>
                <a:cubicBezTo>
                  <a:pt x="626" y="35803"/>
                  <a:pt x="1400" y="31036"/>
                  <a:pt x="2947" y="26175"/>
                </a:cubicBezTo>
                <a:cubicBezTo>
                  <a:pt x="6885" y="15331"/>
                  <a:pt x="15325" y="7105"/>
                  <a:pt x="26015" y="2992"/>
                </a:cubicBezTo>
                <a:cubicBezTo>
                  <a:pt x="35861" y="0"/>
                  <a:pt x="45145" y="0"/>
                  <a:pt x="6343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9119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ww.websitename.com"/>
          <p:cNvSpPr txBox="1">
            <a:spLocks noGrp="1"/>
          </p:cNvSpPr>
          <p:nvPr>
            <p:ph type="body" sz="quarter" idx="13"/>
          </p:nvPr>
        </p:nvSpPr>
        <p:spPr>
          <a:xfrm rot="16200000">
            <a:off x="11067269" y="3290502"/>
            <a:ext cx="1374141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sz="1000">
                <a:solidFill>
                  <a:srgbClr val="696E78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lvl1pPr>
          </a:lstStyle>
          <a:p>
            <a:r>
              <a:t>www.websitename.com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95C29F-E2D3-4041-A590-2B25F212B1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24675" y="1980408"/>
            <a:ext cx="4254500" cy="26169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7250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in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ww.websitename.com"/>
          <p:cNvSpPr txBox="1"/>
          <p:nvPr/>
        </p:nvSpPr>
        <p:spPr>
          <a:xfrm>
            <a:off x="9928911" y="6261250"/>
            <a:ext cx="1374141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000" b="0">
                <a:solidFill>
                  <a:srgbClr val="696E78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lvl1pPr>
          </a:lstStyle>
          <a:p>
            <a:r>
              <a:rPr sz="1000"/>
              <a:t>www.websitename.com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E6BCC0-5CCC-4EE3-8AA3-0EB91C6829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857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EDE1072-0756-4541-A14A-9F13D158CB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24675" y="1980408"/>
            <a:ext cx="4254500" cy="26169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0216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2293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ww.websitename.com"/>
          <p:cNvSpPr txBox="1">
            <a:spLocks noGrp="1"/>
          </p:cNvSpPr>
          <p:nvPr>
            <p:ph type="body" sz="quarter" idx="13"/>
          </p:nvPr>
        </p:nvSpPr>
        <p:spPr>
          <a:xfrm rot="16200000">
            <a:off x="11067269" y="3290502"/>
            <a:ext cx="1374141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sz="1000">
                <a:solidFill>
                  <a:srgbClr val="696E78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lvl1pPr>
          </a:lstStyle>
          <a:p>
            <a:r>
              <a:t>www.websitename.com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BEA0FA-7E11-4755-A2FF-242F8BF402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78732" y="2536826"/>
            <a:ext cx="2590800" cy="16644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79A800B-F194-4053-AC7F-402344105D9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27486" y="2536778"/>
            <a:ext cx="2590800" cy="16644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C8B98EC-7B83-4019-B524-95B116D1311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76213" y="2536778"/>
            <a:ext cx="2590800" cy="16644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35615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m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26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5634449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ww.websitename.com"/>
          <p:cNvSpPr txBox="1">
            <a:spLocks noGrp="1"/>
          </p:cNvSpPr>
          <p:nvPr>
            <p:ph type="body" sz="quarter" idx="13"/>
          </p:nvPr>
        </p:nvSpPr>
        <p:spPr>
          <a:xfrm rot="16200000">
            <a:off x="11067269" y="3290502"/>
            <a:ext cx="1374141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sz="1000">
                <a:solidFill>
                  <a:srgbClr val="696E78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lvl1pPr>
          </a:lstStyle>
          <a:p>
            <a:r>
              <a:t>www.websitename.com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1A82A0-4CA5-4212-86F8-4E72FABD32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5207000" cy="59705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325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0785957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055268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7975552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09/03/2026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3795309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09/03/2026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5721631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09/03/2026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91065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14317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09/03/2026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6453412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09/03/2026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7713860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09/03/2026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512303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7529063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6179886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ww.websitename.com"/>
          <p:cNvSpPr txBox="1"/>
          <p:nvPr/>
        </p:nvSpPr>
        <p:spPr>
          <a:xfrm>
            <a:off x="9928911" y="6261250"/>
            <a:ext cx="1374141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000" b="0">
                <a:solidFill>
                  <a:srgbClr val="696E78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lvl1pPr>
          </a:lstStyle>
          <a:p>
            <a:r>
              <a:rPr sz="1000"/>
              <a:t>www.websitename.com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64A82-82C8-41BF-AE62-BBA859671B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175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21343"/>
      </p:ext>
    </p:extLst>
  </p:cSld>
  <p:clrMapOvr>
    <a:masterClrMapping/>
  </p:clrMapOvr>
  <p:transition spd="med"/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ww.websitename.com"/>
          <p:cNvSpPr txBox="1">
            <a:spLocks noGrp="1"/>
          </p:cNvSpPr>
          <p:nvPr>
            <p:ph type="body" sz="quarter" idx="13"/>
          </p:nvPr>
        </p:nvSpPr>
        <p:spPr>
          <a:xfrm rot="16200000">
            <a:off x="11067269" y="3290502"/>
            <a:ext cx="1374141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sz="1000">
                <a:solidFill>
                  <a:srgbClr val="696E78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lvl1pPr>
          </a:lstStyle>
          <a:p>
            <a:r>
              <a:t>www.websitename.com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83BEBE3-B472-4E19-8933-EBF4F5A8D8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9805"/>
      </p:ext>
    </p:extLst>
  </p:cSld>
  <p:clrMapOvr>
    <a:masterClrMapping/>
  </p:clrMapOvr>
  <p:transition spd="med"/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ww.websitename.com"/>
          <p:cNvSpPr txBox="1">
            <a:spLocks noGrp="1"/>
          </p:cNvSpPr>
          <p:nvPr>
            <p:ph type="body" sz="quarter" idx="13"/>
          </p:nvPr>
        </p:nvSpPr>
        <p:spPr>
          <a:xfrm rot="16200000">
            <a:off x="11067269" y="3290502"/>
            <a:ext cx="1374141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sz="1000">
                <a:solidFill>
                  <a:srgbClr val="696E78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lvl1pPr>
          </a:lstStyle>
          <a:p>
            <a:r>
              <a:t>www.websitename.com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5523649"/>
      </p:ext>
    </p:extLst>
  </p:cSld>
  <p:clrMapOvr>
    <a:masterClrMapping/>
  </p:clrMapOvr>
  <p:transition spd="med"/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ww.websitename.com"/>
          <p:cNvSpPr txBox="1">
            <a:spLocks noGrp="1"/>
          </p:cNvSpPr>
          <p:nvPr>
            <p:ph type="body" sz="quarter" idx="13"/>
          </p:nvPr>
        </p:nvSpPr>
        <p:spPr>
          <a:xfrm rot="16200000">
            <a:off x="11067269" y="3290502"/>
            <a:ext cx="1374141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sz="1000">
                <a:solidFill>
                  <a:srgbClr val="696E78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lvl1pPr>
          </a:lstStyle>
          <a:p>
            <a:r>
              <a:t>www.websitename.com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1502D2-6E37-4510-AD11-40362F0618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6620" y="0"/>
            <a:ext cx="5209381" cy="59705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57375"/>
      </p:ext>
    </p:extLst>
  </p:cSld>
  <p:clrMapOvr>
    <a:masterClrMapping/>
  </p:clrMapOvr>
  <p:transition spd="med"/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Blank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FE2D65C-C9A2-481D-BD33-0F59695BCF18}"/>
              </a:ext>
            </a:extLst>
          </p:cNvPr>
          <p:cNvSpPr>
            <a:spLocks noGrp="1"/>
          </p:cNvSpPr>
          <p:nvPr>
            <p:ph type="pic" sz="quarter" idx="129" hasCustomPrompt="1"/>
          </p:nvPr>
        </p:nvSpPr>
        <p:spPr>
          <a:xfrm>
            <a:off x="3492500" y="889000"/>
            <a:ext cx="2603500" cy="2540000"/>
          </a:xfrm>
          <a:custGeom>
            <a:avLst/>
            <a:gdLst>
              <a:gd name="connsiteX0" fmla="*/ 0 w 5207000"/>
              <a:gd name="connsiteY0" fmla="*/ 0 h 5080000"/>
              <a:gd name="connsiteX1" fmla="*/ 5207000 w 5207000"/>
              <a:gd name="connsiteY1" fmla="*/ 0 h 5080000"/>
              <a:gd name="connsiteX2" fmla="*/ 5207000 w 5207000"/>
              <a:gd name="connsiteY2" fmla="*/ 5080000 h 5080000"/>
              <a:gd name="connsiteX3" fmla="*/ 0 w 5207000"/>
              <a:gd name="connsiteY3" fmla="*/ 5080000 h 5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7000" h="5080000">
                <a:moveTo>
                  <a:pt x="0" y="0"/>
                </a:moveTo>
                <a:lnTo>
                  <a:pt x="5207000" y="0"/>
                </a:lnTo>
                <a:lnTo>
                  <a:pt x="5207000" y="5080000"/>
                </a:lnTo>
                <a:lnTo>
                  <a:pt x="0" y="5080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D55C654-F8E9-4F17-AD9E-D916210332D8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890688" y="3429000"/>
            <a:ext cx="2603501" cy="2540000"/>
          </a:xfrm>
          <a:custGeom>
            <a:avLst/>
            <a:gdLst>
              <a:gd name="connsiteX0" fmla="*/ 0 w 5207001"/>
              <a:gd name="connsiteY0" fmla="*/ 0 h 5080000"/>
              <a:gd name="connsiteX1" fmla="*/ 5207001 w 5207001"/>
              <a:gd name="connsiteY1" fmla="*/ 0 h 5080000"/>
              <a:gd name="connsiteX2" fmla="*/ 5207001 w 5207001"/>
              <a:gd name="connsiteY2" fmla="*/ 5080000 h 5080000"/>
              <a:gd name="connsiteX3" fmla="*/ 0 w 5207001"/>
              <a:gd name="connsiteY3" fmla="*/ 5080000 h 5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7001" h="5080000">
                <a:moveTo>
                  <a:pt x="0" y="0"/>
                </a:moveTo>
                <a:lnTo>
                  <a:pt x="5207001" y="0"/>
                </a:lnTo>
                <a:lnTo>
                  <a:pt x="5207001" y="5080000"/>
                </a:lnTo>
                <a:lnTo>
                  <a:pt x="0" y="5080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FE2D65C-C9A2-481D-BD33-0F59695BCF18}"/>
              </a:ext>
            </a:extLst>
          </p:cNvPr>
          <p:cNvSpPr>
            <a:spLocks noGrp="1"/>
          </p:cNvSpPr>
          <p:nvPr>
            <p:ph type="pic" sz="quarter" idx="136" hasCustomPrompt="1"/>
          </p:nvPr>
        </p:nvSpPr>
        <p:spPr>
          <a:xfrm>
            <a:off x="8699500" y="889000"/>
            <a:ext cx="2603500" cy="2540000"/>
          </a:xfrm>
          <a:custGeom>
            <a:avLst/>
            <a:gdLst>
              <a:gd name="connsiteX0" fmla="*/ 0 w 5207000"/>
              <a:gd name="connsiteY0" fmla="*/ 0 h 5080000"/>
              <a:gd name="connsiteX1" fmla="*/ 5207000 w 5207000"/>
              <a:gd name="connsiteY1" fmla="*/ 0 h 5080000"/>
              <a:gd name="connsiteX2" fmla="*/ 5207000 w 5207000"/>
              <a:gd name="connsiteY2" fmla="*/ 5080000 h 5080000"/>
              <a:gd name="connsiteX3" fmla="*/ 0 w 5207000"/>
              <a:gd name="connsiteY3" fmla="*/ 5080000 h 5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7000" h="5080000">
                <a:moveTo>
                  <a:pt x="0" y="0"/>
                </a:moveTo>
                <a:lnTo>
                  <a:pt x="5207000" y="0"/>
                </a:lnTo>
                <a:lnTo>
                  <a:pt x="5207000" y="5080000"/>
                </a:lnTo>
                <a:lnTo>
                  <a:pt x="0" y="5080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2D55C654-F8E9-4F17-AD9E-D916210332D8}"/>
              </a:ext>
            </a:extLst>
          </p:cNvPr>
          <p:cNvSpPr>
            <a:spLocks noGrp="1"/>
          </p:cNvSpPr>
          <p:nvPr>
            <p:ph type="pic" sz="quarter" idx="137" hasCustomPrompt="1"/>
          </p:nvPr>
        </p:nvSpPr>
        <p:spPr>
          <a:xfrm>
            <a:off x="6095999" y="3429199"/>
            <a:ext cx="2603500" cy="2540001"/>
          </a:xfrm>
          <a:custGeom>
            <a:avLst/>
            <a:gdLst>
              <a:gd name="connsiteX0" fmla="*/ 0 w 5207000"/>
              <a:gd name="connsiteY0" fmla="*/ 0 h 5080001"/>
              <a:gd name="connsiteX1" fmla="*/ 5207000 w 5207000"/>
              <a:gd name="connsiteY1" fmla="*/ 0 h 5080001"/>
              <a:gd name="connsiteX2" fmla="*/ 5207000 w 5207000"/>
              <a:gd name="connsiteY2" fmla="*/ 5080001 h 5080001"/>
              <a:gd name="connsiteX3" fmla="*/ 0 w 5207000"/>
              <a:gd name="connsiteY3" fmla="*/ 5080001 h 508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7000" h="5080001">
                <a:moveTo>
                  <a:pt x="0" y="0"/>
                </a:moveTo>
                <a:lnTo>
                  <a:pt x="5207000" y="0"/>
                </a:lnTo>
                <a:lnTo>
                  <a:pt x="5207000" y="5080001"/>
                </a:lnTo>
                <a:lnTo>
                  <a:pt x="0" y="508000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594788944"/>
      </p:ext>
    </p:extLst>
  </p:cSld>
  <p:clrMapOvr>
    <a:masterClrMapping/>
  </p:clrMapOvr>
  <p:transition spd="med"/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09/03/2026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98890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ww.websitename.com"/>
          <p:cNvSpPr txBox="1">
            <a:spLocks noGrp="1"/>
          </p:cNvSpPr>
          <p:nvPr>
            <p:ph type="body" sz="quarter" idx="13"/>
          </p:nvPr>
        </p:nvSpPr>
        <p:spPr>
          <a:xfrm rot="16200000">
            <a:off x="11067269" y="3290502"/>
            <a:ext cx="1374141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sz="1000">
                <a:solidFill>
                  <a:srgbClr val="696E78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lvl1pPr>
          </a:lstStyle>
          <a:p>
            <a:r>
              <a:t>www.websitename.com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DC3A264-F22A-4D59-87B2-92EC143B6B3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37507" y="3462190"/>
            <a:ext cx="2540000" cy="25082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252BDC5-287B-424C-A431-14B8C342BE5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63050" y="889000"/>
            <a:ext cx="2540000" cy="25082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BA3345AF-36C5-4AF6-B40B-B1E23BEE6FE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86420" y="889000"/>
            <a:ext cx="5165544" cy="50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15900"/>
      </p:ext>
    </p:extLst>
  </p:cSld>
  <p:clrMapOvr>
    <a:masterClrMapping/>
  </p:clrMapOvr>
  <p:transition spd="med"/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ww.websitename.com"/>
          <p:cNvSpPr txBox="1">
            <a:spLocks noGrp="1"/>
          </p:cNvSpPr>
          <p:nvPr>
            <p:ph type="body" sz="quarter" idx="13"/>
          </p:nvPr>
        </p:nvSpPr>
        <p:spPr>
          <a:xfrm rot="16200000">
            <a:off x="11067269" y="3290502"/>
            <a:ext cx="1374141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sz="1000">
                <a:solidFill>
                  <a:srgbClr val="696E78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lvl1pPr>
          </a:lstStyle>
          <a:p>
            <a:r>
              <a:t>www.websitename.com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139B870-A5C0-4760-AFBA-FA6F7D394C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0470" y="1355010"/>
            <a:ext cx="3038203" cy="4038370"/>
          </a:xfrm>
          <a:custGeom>
            <a:avLst/>
            <a:gdLst>
              <a:gd name="connsiteX0" fmla="*/ 63431 w 6076406"/>
              <a:gd name="connsiteY0" fmla="*/ 0 h 8076740"/>
              <a:gd name="connsiteX1" fmla="*/ 6012826 w 6076406"/>
              <a:gd name="connsiteY1" fmla="*/ 0 h 8076740"/>
              <a:gd name="connsiteX2" fmla="*/ 6050242 w 6076406"/>
              <a:gd name="connsiteY2" fmla="*/ 2992 h 8076740"/>
              <a:gd name="connsiteX3" fmla="*/ 6073312 w 6076406"/>
              <a:gd name="connsiteY3" fmla="*/ 26175 h 8076740"/>
              <a:gd name="connsiteX4" fmla="*/ 6076406 w 6076406"/>
              <a:gd name="connsiteY4" fmla="*/ 63941 h 8076740"/>
              <a:gd name="connsiteX5" fmla="*/ 6076406 w 6076406"/>
              <a:gd name="connsiteY5" fmla="*/ 8013173 h 8076740"/>
              <a:gd name="connsiteX6" fmla="*/ 6073312 w 6076406"/>
              <a:gd name="connsiteY6" fmla="*/ 8050565 h 8076740"/>
              <a:gd name="connsiteX7" fmla="*/ 6050242 w 6076406"/>
              <a:gd name="connsiteY7" fmla="*/ 8073749 h 8076740"/>
              <a:gd name="connsiteX8" fmla="*/ 6012546 w 6076406"/>
              <a:gd name="connsiteY8" fmla="*/ 8076740 h 8076740"/>
              <a:gd name="connsiteX9" fmla="*/ 63431 w 6076406"/>
              <a:gd name="connsiteY9" fmla="*/ 8076740 h 8076740"/>
              <a:gd name="connsiteX10" fmla="*/ 26015 w 6076406"/>
              <a:gd name="connsiteY10" fmla="*/ 8073749 h 8076740"/>
              <a:gd name="connsiteX11" fmla="*/ 2947 w 6076406"/>
              <a:gd name="connsiteY11" fmla="*/ 8050565 h 8076740"/>
              <a:gd name="connsiteX12" fmla="*/ 239 w 6076406"/>
              <a:gd name="connsiteY12" fmla="*/ 8035047 h 8076740"/>
              <a:gd name="connsiteX13" fmla="*/ 0 w 6076406"/>
              <a:gd name="connsiteY13" fmla="*/ 8021314 h 8076740"/>
              <a:gd name="connsiteX14" fmla="*/ 0 w 6076406"/>
              <a:gd name="connsiteY14" fmla="*/ 55177 h 8076740"/>
              <a:gd name="connsiteX15" fmla="*/ 239 w 6076406"/>
              <a:gd name="connsiteY15" fmla="*/ 41646 h 8076740"/>
              <a:gd name="connsiteX16" fmla="*/ 2947 w 6076406"/>
              <a:gd name="connsiteY16" fmla="*/ 26175 h 8076740"/>
              <a:gd name="connsiteX17" fmla="*/ 26015 w 6076406"/>
              <a:gd name="connsiteY17" fmla="*/ 2992 h 8076740"/>
              <a:gd name="connsiteX18" fmla="*/ 63431 w 6076406"/>
              <a:gd name="connsiteY18" fmla="*/ 0 h 807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76406" h="8076740">
                <a:moveTo>
                  <a:pt x="63431" y="0"/>
                </a:moveTo>
                <a:lnTo>
                  <a:pt x="6012826" y="0"/>
                </a:lnTo>
                <a:cubicBezTo>
                  <a:pt x="6031114" y="0"/>
                  <a:pt x="6040398" y="0"/>
                  <a:pt x="6050242" y="2992"/>
                </a:cubicBezTo>
                <a:cubicBezTo>
                  <a:pt x="6060934" y="7105"/>
                  <a:pt x="6069374" y="15331"/>
                  <a:pt x="6073312" y="26175"/>
                </a:cubicBezTo>
                <a:cubicBezTo>
                  <a:pt x="6076406" y="35897"/>
                  <a:pt x="6076406" y="45245"/>
                  <a:pt x="6076406" y="63941"/>
                </a:cubicBezTo>
                <a:lnTo>
                  <a:pt x="6076406" y="8013173"/>
                </a:lnTo>
                <a:cubicBezTo>
                  <a:pt x="6076406" y="8031495"/>
                  <a:pt x="6076406" y="8040843"/>
                  <a:pt x="6073312" y="8050565"/>
                </a:cubicBezTo>
                <a:cubicBezTo>
                  <a:pt x="6069374" y="8061409"/>
                  <a:pt x="6060934" y="8069635"/>
                  <a:pt x="6050242" y="8073749"/>
                </a:cubicBezTo>
                <a:cubicBezTo>
                  <a:pt x="6040398" y="8076740"/>
                  <a:pt x="6031114" y="8076740"/>
                  <a:pt x="6012546" y="8076740"/>
                </a:cubicBezTo>
                <a:lnTo>
                  <a:pt x="63431" y="8076740"/>
                </a:lnTo>
                <a:cubicBezTo>
                  <a:pt x="45145" y="8076740"/>
                  <a:pt x="35861" y="8076740"/>
                  <a:pt x="26015" y="8073749"/>
                </a:cubicBezTo>
                <a:cubicBezTo>
                  <a:pt x="15325" y="8069635"/>
                  <a:pt x="6885" y="8061409"/>
                  <a:pt x="2947" y="8050565"/>
                </a:cubicBezTo>
                <a:cubicBezTo>
                  <a:pt x="1400" y="8045704"/>
                  <a:pt x="626" y="8040936"/>
                  <a:pt x="239" y="8035047"/>
                </a:cubicBezTo>
                <a:lnTo>
                  <a:pt x="0" y="8021314"/>
                </a:lnTo>
                <a:lnTo>
                  <a:pt x="0" y="55177"/>
                </a:lnTo>
                <a:lnTo>
                  <a:pt x="239" y="41646"/>
                </a:lnTo>
                <a:cubicBezTo>
                  <a:pt x="626" y="35803"/>
                  <a:pt x="1400" y="31036"/>
                  <a:pt x="2947" y="26175"/>
                </a:cubicBezTo>
                <a:cubicBezTo>
                  <a:pt x="6885" y="15331"/>
                  <a:pt x="15325" y="7105"/>
                  <a:pt x="26015" y="2992"/>
                </a:cubicBezTo>
                <a:cubicBezTo>
                  <a:pt x="35861" y="0"/>
                  <a:pt x="45145" y="0"/>
                  <a:pt x="6343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59843"/>
      </p:ext>
    </p:extLst>
  </p:cSld>
  <p:clrMapOvr>
    <a:masterClrMapping/>
  </p:clrMapOvr>
  <p:transition spd="med"/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ww.websitename.com"/>
          <p:cNvSpPr txBox="1">
            <a:spLocks noGrp="1"/>
          </p:cNvSpPr>
          <p:nvPr>
            <p:ph type="body" sz="quarter" idx="13"/>
          </p:nvPr>
        </p:nvSpPr>
        <p:spPr>
          <a:xfrm rot="16200000">
            <a:off x="11067269" y="3290502"/>
            <a:ext cx="1374141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sz="1000">
                <a:solidFill>
                  <a:srgbClr val="696E78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lvl1pPr>
          </a:lstStyle>
          <a:p>
            <a:r>
              <a:t>www.websitename.com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95C29F-E2D3-4041-A590-2B25F212B1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24675" y="1980408"/>
            <a:ext cx="4254500" cy="26169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63986"/>
      </p:ext>
    </p:extLst>
  </p:cSld>
  <p:clrMapOvr>
    <a:masterClrMapping/>
  </p:clrMapOvr>
  <p:transition spd="med"/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in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ww.websitename.com"/>
          <p:cNvSpPr txBox="1"/>
          <p:nvPr/>
        </p:nvSpPr>
        <p:spPr>
          <a:xfrm>
            <a:off x="9928911" y="6261250"/>
            <a:ext cx="1374141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000" b="0">
                <a:solidFill>
                  <a:srgbClr val="696E78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lvl1pPr>
          </a:lstStyle>
          <a:p>
            <a:r>
              <a:rPr sz="1000"/>
              <a:t>www.websitename.com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E6BCC0-5CCC-4EE3-8AA3-0EB91C6829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857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EDE1072-0756-4541-A14A-9F13D158CB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24675" y="1980408"/>
            <a:ext cx="4254500" cy="26169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91920"/>
      </p:ext>
    </p:extLst>
  </p:cSld>
  <p:clrMapOvr>
    <a:masterClrMapping/>
  </p:clrMapOvr>
  <p:transition spd="med"/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ww.websitename.com"/>
          <p:cNvSpPr txBox="1">
            <a:spLocks noGrp="1"/>
          </p:cNvSpPr>
          <p:nvPr>
            <p:ph type="body" sz="quarter" idx="13"/>
          </p:nvPr>
        </p:nvSpPr>
        <p:spPr>
          <a:xfrm rot="16200000">
            <a:off x="11067269" y="3290502"/>
            <a:ext cx="1374141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sz="1000">
                <a:solidFill>
                  <a:srgbClr val="696E78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lvl1pPr>
          </a:lstStyle>
          <a:p>
            <a:r>
              <a:t>www.websitename.com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BEA0FA-7E11-4755-A2FF-242F8BF402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78732" y="2536826"/>
            <a:ext cx="2590800" cy="16644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79A800B-F194-4053-AC7F-402344105D9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27486" y="2536778"/>
            <a:ext cx="2590800" cy="16644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C8B98EC-7B83-4019-B524-95B116D1311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76213" y="2536778"/>
            <a:ext cx="2590800" cy="16644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10225"/>
      </p:ext>
    </p:extLst>
  </p:cSld>
  <p:clrMapOvr>
    <a:masterClrMapping/>
  </p:clrMapOvr>
  <p:transition spd="med"/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m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22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8424643"/>
      </p:ext>
    </p:extLst>
  </p:cSld>
  <p:clrMapOvr>
    <a:masterClrMapping/>
  </p:clrMapOvr>
  <p:transition spd="med"/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ww.websitename.com"/>
          <p:cNvSpPr txBox="1">
            <a:spLocks noGrp="1"/>
          </p:cNvSpPr>
          <p:nvPr>
            <p:ph type="body" sz="quarter" idx="13"/>
          </p:nvPr>
        </p:nvSpPr>
        <p:spPr>
          <a:xfrm rot="16200000">
            <a:off x="11067269" y="3290502"/>
            <a:ext cx="1374141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sz="1000">
                <a:solidFill>
                  <a:srgbClr val="696E78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lvl1pPr>
          </a:lstStyle>
          <a:p>
            <a:r>
              <a:t>www.websitename.com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1A82A0-4CA5-4212-86F8-4E72FABD32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5207000" cy="59705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50017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824119-400C-BF32-E81A-627BD9343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763A7A-3867-B71C-FA2B-79AB38247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CD87CA-FF40-ADDA-23F4-573A181EF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884A-5B94-4EC7-80F1-E6A755CF7C84}" type="datetimeFigureOut">
              <a:rPr lang="es-AR" smtClean="0"/>
              <a:t>09/03/2026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ACC3E2-0A2A-398A-5F5E-2E6628101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D0C840-8F44-2674-AF1D-5D2A7D4F4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EF72-B62C-43D3-A801-8D70DBA0D00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900054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968CB9-777A-1DCD-1A9D-284787786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297828-1AC8-11FE-040F-71911FBDF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F2DF1E-36EE-CBE6-96A2-8448C299A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884A-5B94-4EC7-80F1-E6A755CF7C84}" type="datetimeFigureOut">
              <a:rPr lang="es-AR" smtClean="0"/>
              <a:t>09/03/2026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559EBD-0897-5B5A-A498-8EF3E9183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F66FC9-063E-8DA5-9959-6355DAE7C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EF72-B62C-43D3-A801-8D70DBA0D00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71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09/03/2026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10535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FBD7F3-F531-E61D-9B12-C69D59831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6F718A-EC74-808F-80A1-1172A2042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A26A7F-1B63-3BAC-6B2E-5E7D918F5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884A-5B94-4EC7-80F1-E6A755CF7C84}" type="datetimeFigureOut">
              <a:rPr lang="es-AR" smtClean="0"/>
              <a:t>09/03/2026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1CADB9-8CCD-8374-0855-7FD0EC4A8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336927-0CDB-CDFF-3750-0FA27050C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EF72-B62C-43D3-A801-8D70DBA0D00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348834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56003A-A328-E550-B9B9-55703B187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F067BD-D730-16F2-2361-2AB80B50C2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94602-D79E-BA1F-1814-877B14519A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46D5FC-EB1A-00B9-070D-0BF55E008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884A-5B94-4EC7-80F1-E6A755CF7C84}" type="datetimeFigureOut">
              <a:rPr lang="es-AR" smtClean="0"/>
              <a:t>09/03/2026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677CEC-778C-36D0-B741-0D79BD448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6058FB-73C0-9A73-937D-9FC942FDA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EF72-B62C-43D3-A801-8D70DBA0D00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756443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016675-C69F-8748-610E-D66B86F3B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55D2CA-F138-056C-24E9-A6CBB16B1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95AD80-EE20-312C-B74A-FA34F7640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9967241-0E4B-8FAE-BD2E-C8C540BE91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B7D3A86-512A-C7A5-CD77-934A3AADE5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E47B241-E664-3CB1-0123-02E94CC3F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884A-5B94-4EC7-80F1-E6A755CF7C84}" type="datetimeFigureOut">
              <a:rPr lang="es-AR" smtClean="0"/>
              <a:t>09/03/2026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DC16C05-006E-53D3-BFA2-3FE6A5770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1225363-83BF-9539-0DE0-CDF31B72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EF72-B62C-43D3-A801-8D70DBA0D00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745120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62EAE6-23EA-18AA-5D73-7EB7B2B76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96824F2-2823-CDFB-17C4-76299B432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884A-5B94-4EC7-80F1-E6A755CF7C84}" type="datetimeFigureOut">
              <a:rPr lang="es-AR" smtClean="0"/>
              <a:t>09/03/2026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DEA917A-40E5-FA95-9E80-C93358019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BC77282-552B-DDC3-E6A6-1483B38E3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EF72-B62C-43D3-A801-8D70DBA0D00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518876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017752A-8E58-5A6B-9F7C-A3259116D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884A-5B94-4EC7-80F1-E6A755CF7C84}" type="datetimeFigureOut">
              <a:rPr lang="es-AR" smtClean="0"/>
              <a:t>09/03/2026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3FD1B32-5FC2-AE3E-F0EE-4AA41573F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E745589-DB19-0705-4178-F58ECAD8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EF72-B62C-43D3-A801-8D70DBA0D00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704631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39D20B-8A09-6424-C313-55C082BFB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E0FF9F-73CA-D8EE-1769-00F56ECA3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2E4278-C1D8-07B7-20BB-88EF6B069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CE9C-0A33-704B-0F7A-0C132695B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884A-5B94-4EC7-80F1-E6A755CF7C84}" type="datetimeFigureOut">
              <a:rPr lang="es-AR" smtClean="0"/>
              <a:t>09/03/2026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633883E-0856-08B5-BFF3-007052AE7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535C2B-D1BD-8BD2-3593-87E23752E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EF72-B62C-43D3-A801-8D70DBA0D00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117020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52700-C95A-EA15-F688-4745BDC95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88F3653-9890-E92D-304F-4271DCF3C6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FC97D0A-1045-1BC9-90C4-3A695BEEB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CC7E97-0F86-38AD-D8D1-98E7EA44F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884A-5B94-4EC7-80F1-E6A755CF7C84}" type="datetimeFigureOut">
              <a:rPr lang="es-AR" smtClean="0"/>
              <a:t>09/03/2026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CB5D07-D2C0-16F1-84C1-56D9EC97F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085F479-C86F-912D-330B-D70C5ED1B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EF72-B62C-43D3-A801-8D70DBA0D00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244244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24B05C-3A8F-A5B5-4206-771F16746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AADE5B9-9F26-FABB-417F-1ED29C25C4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1013F2-6E1A-1E6C-EAF4-17A86DD65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884A-5B94-4EC7-80F1-E6A755CF7C84}" type="datetimeFigureOut">
              <a:rPr lang="es-AR" smtClean="0"/>
              <a:t>09/03/2026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1A3E41-191D-F227-842D-1FE61FBA9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AF0FDC-F65E-A616-5E18-0469D5AFA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EF72-B62C-43D3-A801-8D70DBA0D00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319554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AE706DC-00C6-1CED-2D41-6F969A2A3C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5469FFC-E9C2-8D88-3EF2-07C2A97D2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865F40-D681-614A-E3CF-588CD57CE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884A-5B94-4EC7-80F1-E6A755CF7C84}" type="datetimeFigureOut">
              <a:rPr lang="es-AR" smtClean="0"/>
              <a:t>09/03/2026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ADF66B-5326-5A49-E1D6-7F569F6A7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37B117-120D-7529-44B4-8DC355774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EF72-B62C-43D3-A801-8D70DBA0D00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95949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224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69633" y="278921"/>
            <a:ext cx="1054100" cy="609600"/>
          </a:xfrm>
          <a:prstGeom prst="rect">
            <a:avLst/>
          </a:prstGeom>
        </p:spPr>
      </p:pic>
      <p:sp>
        <p:nvSpPr>
          <p:cNvPr id="5" name="Rectangle 10">
            <a:extLst>
              <a:ext uri="{FF2B5EF4-FFF2-40B4-BE49-F238E27FC236}">
                <a16:creationId xmlns:a16="http://schemas.microsoft.com/office/drawing/2014/main" id="{801BF956-49D7-418B-9C8C-16BAEDDC0133}"/>
              </a:ext>
            </a:extLst>
          </p:cNvPr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11280576" y="6627832"/>
            <a:ext cx="577088" cy="14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algn="r" defTabSz="914172" eaLnBrk="1" hangingPunct="1">
              <a:defRPr/>
            </a:pPr>
            <a:fld id="{8B6C8F1B-F5DE-4095-8C8F-CC262869D3AD}" type="slidenum">
              <a:rPr lang="en-GB" altLang="en-US" sz="800" smtClean="0">
                <a:solidFill>
                  <a:schemeClr val="tx1"/>
                </a:solidFill>
                <a:ea typeface="STKaiti" pitchFamily="2" charset="-122"/>
              </a:rPr>
              <a:pPr algn="r" defTabSz="914172" eaLnBrk="1" hangingPunct="1">
                <a:defRPr/>
              </a:pPr>
              <a:t>‹Nº›</a:t>
            </a:fld>
            <a:endParaRPr lang="en-GB" altLang="en-US" sz="800" dirty="0">
              <a:solidFill>
                <a:schemeClr val="tx1"/>
              </a:solidFill>
              <a:ea typeface="STKaiti" pitchFamily="2" charset="-122"/>
            </a:endParaRPr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093296"/>
            <a:ext cx="12192000" cy="26670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B46C48FB-3D38-43D0-BA88-00B4E4275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716" y="489620"/>
            <a:ext cx="9527732" cy="419100"/>
          </a:xfrm>
          <a:prstGeom prst="rect">
            <a:avLst/>
          </a:prstGeom>
        </p:spPr>
        <p:txBody>
          <a:bodyPr lIns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596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09/03/2026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357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09/03/2026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9839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09/03/2026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8019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09/03/2026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1036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09/03/2026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985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09/03/2026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913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</p:sldLayoutIdLst>
  <p:hf hdr="0" ftr="0" dt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34C2EF-66D6-7899-D865-F375714DC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FBD8CB-C5C3-FF9D-272C-EFA772082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5EB2A2-A496-D765-1997-6E41359032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A8884A-5B94-4EC7-80F1-E6A755CF7C84}" type="datetimeFigureOut">
              <a:rPr lang="es-AR" smtClean="0"/>
              <a:t>09/03/2026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C1B9AA-201E-D314-3289-FA9AD8EAC6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3D73DB-93FC-33A8-C456-28217AB2F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18EF72-B62C-43D3-A801-8D70DBA0D00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1410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69441ED5-2A22-FDE0-CF2C-E3216D7B4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30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EE9C7-EC40-7469-8869-1C1C73061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n 51" descr="Logotipo&#10;&#10;El contenido generado por IA puede ser incorrecto.">
            <a:extLst>
              <a:ext uri="{FF2B5EF4-FFF2-40B4-BE49-F238E27FC236}">
                <a16:creationId xmlns:a16="http://schemas.microsoft.com/office/drawing/2014/main" id="{014FDD02-9AC5-3EF3-EBFA-ED252B7FC1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897" y="6423003"/>
            <a:ext cx="853200" cy="330029"/>
          </a:xfrm>
          <a:prstGeom prst="rect">
            <a:avLst/>
          </a:prstGeom>
        </p:spPr>
      </p:pic>
      <p:pic>
        <p:nvPicPr>
          <p:cNvPr id="19" name="object 2">
            <a:extLst>
              <a:ext uri="{FF2B5EF4-FFF2-40B4-BE49-F238E27FC236}">
                <a16:creationId xmlns:a16="http://schemas.microsoft.com/office/drawing/2014/main" id="{9B2B300D-2E15-102E-EA0D-D7643E833AE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" y="2"/>
            <a:ext cx="3113961" cy="6863423"/>
          </a:xfrm>
          <a:prstGeom prst="rect">
            <a:avLst/>
          </a:prstGeom>
        </p:spPr>
      </p:pic>
      <p:pic>
        <p:nvPicPr>
          <p:cNvPr id="20" name="object 12">
            <a:extLst>
              <a:ext uri="{FF2B5EF4-FFF2-40B4-BE49-F238E27FC236}">
                <a16:creationId xmlns:a16="http://schemas.microsoft.com/office/drawing/2014/main" id="{242CBE8C-422E-49DA-A3B8-83D93082235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336066"/>
            <a:ext cx="5013750" cy="6308135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52B1B8AC-A4F8-C1B7-DB17-710E209E3B25}"/>
              </a:ext>
            </a:extLst>
          </p:cNvPr>
          <p:cNvSpPr txBox="1">
            <a:spLocks/>
          </p:cNvSpPr>
          <p:nvPr/>
        </p:nvSpPr>
        <p:spPr>
          <a:xfrm>
            <a:off x="4540759" y="324678"/>
            <a:ext cx="5666504" cy="14240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46">
              <a:buNone/>
              <a:defRPr/>
            </a:pPr>
            <a:r>
              <a:rPr lang="es-MX" sz="24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ptos Light"/>
                <a:ea typeface="Open Sans"/>
                <a:cs typeface="Open Sans"/>
              </a:rPr>
              <a:t>Simplificá</a:t>
            </a:r>
            <a:r>
              <a:rPr lang="es-MX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Aptos Light"/>
                <a:ea typeface="Open Sans"/>
                <a:cs typeface="Open Sans"/>
              </a:rPr>
              <a:t> la gestión de tus cobranzas y </a:t>
            </a:r>
            <a:r>
              <a:rPr lang="es-MX" sz="24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ptos Light"/>
                <a:ea typeface="Open Sans"/>
                <a:cs typeface="Open Sans"/>
              </a:rPr>
              <a:t>optimizá</a:t>
            </a:r>
            <a:r>
              <a:rPr lang="es-MX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Aptos Light"/>
                <a:ea typeface="Open Sans"/>
                <a:cs typeface="Open Sans"/>
              </a:rPr>
              <a:t> tu flujo de fondos sumando una </a:t>
            </a:r>
            <a:r>
              <a:rPr lang="es-MX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Aptos ExtraBold" panose="020B0004020202020204" pitchFamily="34" charset="0"/>
                <a:ea typeface="Open Sans"/>
                <a:cs typeface="Open Sans"/>
              </a:rPr>
              <a:t>solución integral de recaudación </a:t>
            </a:r>
            <a:r>
              <a:rPr lang="es-MX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Aptos Light"/>
                <a:ea typeface="Open Sans"/>
                <a:cs typeface="Open Sans"/>
              </a:rPr>
              <a:t>a tu negocio.</a:t>
            </a:r>
          </a:p>
        </p:txBody>
      </p:sp>
      <p:pic>
        <p:nvPicPr>
          <p:cNvPr id="5" name="object 12">
            <a:extLst>
              <a:ext uri="{FF2B5EF4-FFF2-40B4-BE49-F238E27FC236}">
                <a16:creationId xmlns:a16="http://schemas.microsoft.com/office/drawing/2014/main" id="{0498E74D-8708-E9DC-1DBC-C4589CAA1F8D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 rot="5400000">
            <a:off x="7584213" y="980525"/>
            <a:ext cx="731673" cy="2572429"/>
          </a:xfrm>
          <a:prstGeom prst="rect">
            <a:avLst/>
          </a:prstGeom>
        </p:spPr>
      </p:pic>
      <p:pic>
        <p:nvPicPr>
          <p:cNvPr id="9" name="object 13">
            <a:extLst>
              <a:ext uri="{FF2B5EF4-FFF2-40B4-BE49-F238E27FC236}">
                <a16:creationId xmlns:a16="http://schemas.microsoft.com/office/drawing/2014/main" id="{40E1AF26-41EC-8B37-8C91-D8F333C430D0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 rot="5400000">
            <a:off x="7961735" y="1600737"/>
            <a:ext cx="252000" cy="1332000"/>
          </a:xfrm>
          <a:prstGeom prst="rect">
            <a:avLst/>
          </a:prstGeom>
        </p:spPr>
      </p:pic>
      <p:pic>
        <p:nvPicPr>
          <p:cNvPr id="12" name="object 20">
            <a:extLst>
              <a:ext uri="{FF2B5EF4-FFF2-40B4-BE49-F238E27FC236}">
                <a16:creationId xmlns:a16="http://schemas.microsoft.com/office/drawing/2014/main" id="{A2484AE5-F1B9-FD79-8E63-19508A1ACEE3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88784" y="2073602"/>
            <a:ext cx="386273" cy="386273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ED5B153F-24C7-B94D-3EAE-36B0596905BC}"/>
              </a:ext>
            </a:extLst>
          </p:cNvPr>
          <p:cNvSpPr txBox="1">
            <a:spLocks/>
          </p:cNvSpPr>
          <p:nvPr/>
        </p:nvSpPr>
        <p:spPr>
          <a:xfrm>
            <a:off x="4619368" y="1586644"/>
            <a:ext cx="2044467" cy="1450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46">
              <a:defRPr/>
            </a:pPr>
            <a:r>
              <a:rPr lang="es-ES" sz="6000" dirty="0">
                <a:solidFill>
                  <a:prstClr val="black">
                    <a:lumMod val="85000"/>
                    <a:lumOff val="15000"/>
                  </a:prstClr>
                </a:solidFill>
                <a:latin typeface="Aptos ExtraBold"/>
              </a:rPr>
              <a:t>Aura</a:t>
            </a:r>
            <a:endParaRPr lang="es-ES" sz="7700" dirty="0">
              <a:solidFill>
                <a:prstClr val="black">
                  <a:lumMod val="85000"/>
                  <a:lumOff val="15000"/>
                </a:prstClr>
              </a:solidFill>
              <a:latin typeface="Aptos ExtraBold"/>
            </a:endParaRPr>
          </a:p>
          <a:p>
            <a:pPr defTabSz="914446">
              <a:defRPr/>
            </a:pPr>
            <a:r>
              <a:rPr lang="es-E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Aptos ExtraBold"/>
              </a:rPr>
              <a:t>Una plataforma de </a:t>
            </a:r>
            <a:r>
              <a:rPr lang="es-ES" sz="1000" dirty="0">
                <a:solidFill>
                  <a:srgbClr val="1059F0"/>
                </a:solidFill>
                <a:latin typeface="Aptos ExtraBold"/>
              </a:rPr>
              <a:t>Gire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3536140E-FAB4-09D8-5C00-2DA1FBF1D032}"/>
              </a:ext>
            </a:extLst>
          </p:cNvPr>
          <p:cNvSpPr txBox="1">
            <a:spLocks/>
          </p:cNvSpPr>
          <p:nvPr/>
        </p:nvSpPr>
        <p:spPr>
          <a:xfrm>
            <a:off x="4540759" y="3062170"/>
            <a:ext cx="4345008" cy="8309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46">
              <a:lnSpc>
                <a:spcPct val="100000"/>
              </a:lnSpc>
              <a:buNone/>
              <a:defRPr/>
            </a:pPr>
            <a:r>
              <a:rPr lang="es-MX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ptos Light"/>
                <a:ea typeface="Open Sans"/>
                <a:cs typeface="Open Sans"/>
              </a:rPr>
              <a:t>Pensada para que gestiones tus cobranzas de manera simple, conectando todos los canales y medios de pago que </a:t>
            </a:r>
            <a:r>
              <a:rPr lang="es-MX" sz="16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ptos Light"/>
                <a:ea typeface="Open Sans"/>
                <a:cs typeface="Open Sans"/>
              </a:rPr>
              <a:t>necesitás</a:t>
            </a:r>
            <a:r>
              <a:rPr lang="es-MX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ptos Light"/>
                <a:ea typeface="Open Sans"/>
                <a:cs typeface="Open Sans"/>
              </a:rPr>
              <a:t> en un solo lugar.</a:t>
            </a:r>
            <a:endParaRPr lang="es-ES" sz="1600" dirty="0">
              <a:solidFill>
                <a:prstClr val="black">
                  <a:lumMod val="85000"/>
                  <a:lumOff val="15000"/>
                </a:prstClr>
              </a:solidFill>
              <a:latin typeface="Aptos Light"/>
            </a:endParaRPr>
          </a:p>
        </p:txBody>
      </p:sp>
      <p:sp>
        <p:nvSpPr>
          <p:cNvPr id="21" name="Subtítulo 2">
            <a:extLst>
              <a:ext uri="{FF2B5EF4-FFF2-40B4-BE49-F238E27FC236}">
                <a16:creationId xmlns:a16="http://schemas.microsoft.com/office/drawing/2014/main" id="{575E546C-5613-291C-F18F-BAEFD1BDAC7A}"/>
              </a:ext>
            </a:extLst>
          </p:cNvPr>
          <p:cNvSpPr txBox="1">
            <a:spLocks/>
          </p:cNvSpPr>
          <p:nvPr/>
        </p:nvSpPr>
        <p:spPr>
          <a:xfrm>
            <a:off x="4502698" y="4019563"/>
            <a:ext cx="5847803" cy="16344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46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/>
            </a:pPr>
            <a:r>
              <a:rPr lang="es-MX" sz="16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ptos ExtraBold" panose="020B0004020202020204" pitchFamily="34" charset="0"/>
                <a:ea typeface="Open Sans"/>
                <a:cs typeface="Open Sans"/>
              </a:rPr>
              <a:t>Publicá</a:t>
            </a:r>
            <a:r>
              <a:rPr lang="es-MX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ptos ExtraBold" panose="020B0004020202020204" pitchFamily="34" charset="0"/>
                <a:ea typeface="Open Sans"/>
                <a:cs typeface="Open Sans"/>
              </a:rPr>
              <a:t> tu deuda con un </a:t>
            </a:r>
            <a:r>
              <a:rPr lang="es-MX" sz="1600" dirty="0">
                <a:solidFill>
                  <a:srgbClr val="1059F0"/>
                </a:solidFill>
                <a:latin typeface="Aptos ExtraBold" panose="020B0004020202020204" pitchFamily="34" charset="0"/>
                <a:ea typeface="Open Sans"/>
                <a:cs typeface="Open Sans"/>
              </a:rPr>
              <a:t>único archivo </a:t>
            </a:r>
            <a:r>
              <a:rPr lang="es-MX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ptos ExtraBold" panose="020B0004020202020204" pitchFamily="34" charset="0"/>
                <a:ea typeface="Open Sans"/>
                <a:cs typeface="Open Sans"/>
              </a:rPr>
              <a:t>y </a:t>
            </a:r>
            <a:r>
              <a:rPr lang="es-MX" sz="16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ptos ExtraBold" panose="020B0004020202020204" pitchFamily="34" charset="0"/>
                <a:ea typeface="Open Sans"/>
                <a:cs typeface="Open Sans"/>
              </a:rPr>
              <a:t>hacé</a:t>
            </a:r>
            <a:r>
              <a:rPr lang="es-MX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ptos ExtraBold" panose="020B0004020202020204" pitchFamily="34" charset="0"/>
                <a:ea typeface="Open Sans"/>
                <a:cs typeface="Open Sans"/>
              </a:rPr>
              <a:t> que tus clientes puedan:</a:t>
            </a:r>
          </a:p>
          <a:p>
            <a:pPr marL="228611" indent="-228611" defTabSz="914446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es-MX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ptos Light"/>
                <a:ea typeface="Open Sans"/>
                <a:cs typeface="Open Sans"/>
              </a:rPr>
              <a:t>Pagar por donde quieran.</a:t>
            </a:r>
          </a:p>
          <a:p>
            <a:pPr marL="228611" indent="-228611" defTabSz="914446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es-MX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ptos Light"/>
                <a:ea typeface="Open Sans"/>
                <a:cs typeface="Open Sans"/>
              </a:rPr>
              <a:t>Elegir el medio de pago que más les convenga.</a:t>
            </a:r>
          </a:p>
          <a:p>
            <a:pPr marL="228611" indent="-228611" defTabSz="914446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es-MX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ptos Light"/>
                <a:ea typeface="Open Sans"/>
                <a:cs typeface="Open Sans"/>
              </a:rPr>
              <a:t>Adherirse a pagos recurrentes.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2C7F466D-BE8E-36E5-71C7-0D493E2F90AB}"/>
              </a:ext>
            </a:extLst>
          </p:cNvPr>
          <p:cNvSpPr txBox="1">
            <a:spLocks/>
          </p:cNvSpPr>
          <p:nvPr/>
        </p:nvSpPr>
        <p:spPr>
          <a:xfrm>
            <a:off x="4600568" y="5731298"/>
            <a:ext cx="6019878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46">
              <a:lnSpc>
                <a:spcPct val="100000"/>
              </a:lnSpc>
              <a:buNone/>
              <a:defRPr/>
            </a:pPr>
            <a:r>
              <a:rPr lang="es-MX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ptos Light" panose="020B0004020202020204" pitchFamily="34" charset="0"/>
                <a:ea typeface="Open Sans"/>
                <a:cs typeface="Open Sans"/>
              </a:rPr>
              <a:t>Con un único </a:t>
            </a:r>
            <a:r>
              <a:rPr lang="es-MX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ptos ExtraBold" panose="020B0004020202020204" pitchFamily="34" charset="0"/>
                <a:ea typeface="Open Sans"/>
                <a:cs typeface="Open Sans"/>
              </a:rPr>
              <a:t>convenio con GIRE</a:t>
            </a:r>
            <a:r>
              <a:rPr lang="es-MX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ptos Light" panose="020B0004020202020204" pitchFamily="34" charset="0"/>
                <a:ea typeface="Open Sans"/>
                <a:cs typeface="Open Sans"/>
              </a:rPr>
              <a:t>, recibís una única </a:t>
            </a:r>
            <a:r>
              <a:rPr lang="es-MX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ptos ExtraBold" panose="020B0004020202020204" pitchFamily="34" charset="0"/>
                <a:ea typeface="Open Sans"/>
                <a:cs typeface="Open Sans"/>
              </a:rPr>
              <a:t>rendición</a:t>
            </a:r>
            <a:r>
              <a:rPr lang="es-MX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ptos Light" panose="020B0004020202020204" pitchFamily="34" charset="0"/>
                <a:ea typeface="Open Sans"/>
                <a:cs typeface="Open Sans"/>
              </a:rPr>
              <a:t> de todos tus canales de pago, y una única </a:t>
            </a:r>
            <a:r>
              <a:rPr lang="es-MX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ptos ExtraBold" panose="020B0004020202020204" pitchFamily="34" charset="0"/>
                <a:ea typeface="Open Sans"/>
                <a:cs typeface="Open Sans"/>
              </a:rPr>
              <a:t>liquidación y facturación.</a:t>
            </a:r>
            <a:endParaRPr lang="es-MX" sz="1600" dirty="0">
              <a:solidFill>
                <a:prstClr val="black">
                  <a:lumMod val="85000"/>
                  <a:lumOff val="15000"/>
                </a:prstClr>
              </a:solidFill>
              <a:latin typeface="Aptos Light" panose="020B0004020202020204" pitchFamily="34" charset="0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63204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53E431F-2E2F-03DD-C660-9899F90CE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3</a:t>
            </a:fld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4A8A641-AE2A-79AE-A413-0F4B1BC22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5" y="0"/>
            <a:ext cx="12192000" cy="6858000"/>
          </a:xfrm>
          <a:prstGeom prst="rect">
            <a:avLst/>
          </a:prstGeom>
        </p:spPr>
      </p:pic>
      <p:pic>
        <p:nvPicPr>
          <p:cNvPr id="5" name="Imagen 18" descr="Logotipo&#10;&#10;El contenido generado por inteligencia artificial puede ser incorrecto.">
            <a:extLst>
              <a:ext uri="{FF2B5EF4-FFF2-40B4-BE49-F238E27FC236}">
                <a16:creationId xmlns:a16="http://schemas.microsoft.com/office/drawing/2014/main" id="{3D1FE34B-6CB1-8E7C-CFBA-E3BC6B99BA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044" r="13186" b="7742"/>
          <a:stretch/>
        </p:blipFill>
        <p:spPr>
          <a:xfrm>
            <a:off x="11145274" y="6356351"/>
            <a:ext cx="852988" cy="43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51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27151-BC8D-9183-A979-CF19EC2F4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9F06BEF-6DEE-964A-CC2F-D70CFFC0B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 descr="Logotipo&#10;&#10;El contenido generado por IA puede ser incorrecto.">
            <a:extLst>
              <a:ext uri="{FF2B5EF4-FFF2-40B4-BE49-F238E27FC236}">
                <a16:creationId xmlns:a16="http://schemas.microsoft.com/office/drawing/2014/main" id="{4DBF8B47-8F73-B847-ED2C-AC87A760F2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897" y="6423003"/>
            <a:ext cx="853200" cy="33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73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8AEDE-011F-51AA-05FB-65C97F439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5B4152-5F55-E491-4FDB-23160C1E1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5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B87FD1-6154-B98A-3A75-A9BB35CA7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Imagen 18" descr="Logotipo&#10;&#10;El contenido generado por inteligencia artificial puede ser incorrecto.">
            <a:extLst>
              <a:ext uri="{FF2B5EF4-FFF2-40B4-BE49-F238E27FC236}">
                <a16:creationId xmlns:a16="http://schemas.microsoft.com/office/drawing/2014/main" id="{A504F185-7506-2BCF-4906-24EDAF343A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044" r="13186" b="7742"/>
          <a:stretch/>
        </p:blipFill>
        <p:spPr>
          <a:xfrm>
            <a:off x="11145274" y="6356351"/>
            <a:ext cx="852988" cy="43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33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465A8-6515-26CD-3177-A4874DBAC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4FED250-91D7-807C-B122-D27595EB8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400"/>
            <a:ext cx="12192000" cy="6210300"/>
          </a:xfrm>
          <a:prstGeom prst="rect">
            <a:avLst/>
          </a:prstGeom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0EE35271-29A9-A9CF-91F2-DE06CA28D8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897" y="6423004"/>
            <a:ext cx="853200" cy="33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74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98F05-0A03-DFA8-4BD6-6CE77462D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ogotipo&#10;&#10;El contenido generado por IA puede ser incorrecto.">
            <a:extLst>
              <a:ext uri="{FF2B5EF4-FFF2-40B4-BE49-F238E27FC236}">
                <a16:creationId xmlns:a16="http://schemas.microsoft.com/office/drawing/2014/main" id="{95B66E0F-F61D-D639-1BD7-2BD5997DF1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897" y="6423004"/>
            <a:ext cx="853200" cy="330029"/>
          </a:xfrm>
          <a:prstGeom prst="rect">
            <a:avLst/>
          </a:prstGeom>
        </p:spPr>
      </p:pic>
      <p:sp>
        <p:nvSpPr>
          <p:cNvPr id="22" name="Subtítulo 2">
            <a:extLst>
              <a:ext uri="{FF2B5EF4-FFF2-40B4-BE49-F238E27FC236}">
                <a16:creationId xmlns:a16="http://schemas.microsoft.com/office/drawing/2014/main" id="{312BB341-B227-3158-BE1E-7FA7CB4B7969}"/>
              </a:ext>
            </a:extLst>
          </p:cNvPr>
          <p:cNvSpPr txBox="1">
            <a:spLocks/>
          </p:cNvSpPr>
          <p:nvPr/>
        </p:nvSpPr>
        <p:spPr>
          <a:xfrm>
            <a:off x="4050916" y="1428575"/>
            <a:ext cx="4359446" cy="159133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92">
              <a:spcBef>
                <a:spcPts val="1200"/>
              </a:spcBef>
              <a:buNone/>
              <a:defRPr/>
            </a:pPr>
            <a:r>
              <a:rPr lang="es-MX" sz="3600" dirty="0">
                <a:solidFill>
                  <a:prstClr val="black"/>
                </a:solidFill>
                <a:latin typeface="Aptos Light"/>
                <a:ea typeface="Open Sans"/>
                <a:cs typeface="Open Sans"/>
              </a:rPr>
              <a:t>C</a:t>
            </a:r>
            <a:r>
              <a:rPr lang="es-MX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Aptos Light"/>
                <a:ea typeface="Open Sans"/>
                <a:cs typeface="Open Sans"/>
              </a:rPr>
              <a:t>on                                     tus </a:t>
            </a:r>
            <a:r>
              <a:rPr lang="es-MX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Aptos ExtraBold" panose="020B0004020202020204" pitchFamily="34" charset="0"/>
                <a:ea typeface="Open Sans"/>
                <a:cs typeface="Open Sans"/>
              </a:rPr>
              <a:t>fondos</a:t>
            </a:r>
            <a:r>
              <a:rPr lang="es-MX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Aptos Light" panose="020B0004020202020204" pitchFamily="34" charset="0"/>
                <a:ea typeface="Open Sans"/>
                <a:cs typeface="Open Sans"/>
              </a:rPr>
              <a:t>,</a:t>
            </a:r>
            <a:r>
              <a:rPr lang="es-MX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Aptos Light"/>
                <a:ea typeface="Open Sans"/>
                <a:cs typeface="Open Sans"/>
              </a:rPr>
              <a:t> en tu </a:t>
            </a:r>
            <a:r>
              <a:rPr lang="es-MX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Aptos ExtraBold" panose="020B0004020202020204" pitchFamily="34" charset="0"/>
                <a:ea typeface="Open Sans"/>
                <a:cs typeface="Open Sans"/>
              </a:rPr>
              <a:t>banco de siempre</a:t>
            </a:r>
            <a:r>
              <a:rPr lang="es-MX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Aptos Light"/>
                <a:ea typeface="Open Sans"/>
                <a:cs typeface="Open Sans"/>
              </a:rPr>
              <a:t>.</a:t>
            </a:r>
          </a:p>
        </p:txBody>
      </p:sp>
      <p:pic>
        <p:nvPicPr>
          <p:cNvPr id="5" name="Imagen 4" descr="Logotipo&#10;&#10;El contenido generado por IA puede ser incorrecto.">
            <a:extLst>
              <a:ext uri="{FF2B5EF4-FFF2-40B4-BE49-F238E27FC236}">
                <a16:creationId xmlns:a16="http://schemas.microsoft.com/office/drawing/2014/main" id="{FED7E597-6D0C-E112-775B-0CAFBA2848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568" y="1348061"/>
            <a:ext cx="2822510" cy="623640"/>
          </a:xfrm>
          <a:prstGeom prst="rect">
            <a:avLst/>
          </a:prstGeom>
        </p:spPr>
      </p:pic>
      <p:pic>
        <p:nvPicPr>
          <p:cNvPr id="12" name="Image 0" descr=" ">
            <a:extLst>
              <a:ext uri="{FF2B5EF4-FFF2-40B4-BE49-F238E27FC236}">
                <a16:creationId xmlns:a16="http://schemas.microsoft.com/office/drawing/2014/main" id="{977779B3-A1E0-F291-9109-5CF6099721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3710763" cy="6865605"/>
          </a:xfrm>
          <a:prstGeom prst="rect">
            <a:avLst/>
          </a:prstGeom>
        </p:spPr>
      </p:pic>
      <p:sp>
        <p:nvSpPr>
          <p:cNvPr id="13" name="Subtítulo 2">
            <a:extLst>
              <a:ext uri="{FF2B5EF4-FFF2-40B4-BE49-F238E27FC236}">
                <a16:creationId xmlns:a16="http://schemas.microsoft.com/office/drawing/2014/main" id="{8B269AB8-155E-97A4-7BB5-D88EB812263B}"/>
              </a:ext>
            </a:extLst>
          </p:cNvPr>
          <p:cNvSpPr txBox="1">
            <a:spLocks/>
          </p:cNvSpPr>
          <p:nvPr/>
        </p:nvSpPr>
        <p:spPr>
          <a:xfrm>
            <a:off x="4050916" y="3381286"/>
            <a:ext cx="6156346" cy="115416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9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s-MX" sz="24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ptos Light"/>
              </a:rPr>
              <a:t>Cobrá</a:t>
            </a:r>
            <a:r>
              <a:rPr lang="es-MX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Aptos Light"/>
              </a:rPr>
              <a:t> sin condicionamientos: depositamos tus fondos en la cuenta bancaria que </a:t>
            </a:r>
            <a:r>
              <a:rPr lang="es-MX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Aptos ExtraBold" panose="020B0004020202020204" pitchFamily="34" charset="0"/>
              </a:rPr>
              <a:t>ya </a:t>
            </a:r>
            <a:r>
              <a:rPr lang="es-MX" sz="24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ptos ExtraBold" panose="020B0004020202020204" pitchFamily="34" charset="0"/>
              </a:rPr>
              <a:t>usás</a:t>
            </a:r>
            <a:r>
              <a:rPr lang="es-MX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Aptos Light"/>
              </a:rPr>
              <a:t>.</a:t>
            </a:r>
            <a:endParaRPr lang="es-MX" sz="1600" dirty="0">
              <a:solidFill>
                <a:prstClr val="black">
                  <a:lumMod val="85000"/>
                  <a:lumOff val="15000"/>
                </a:prstClr>
              </a:solidFill>
              <a:latin typeface="Aptos Light"/>
              <a:ea typeface="Open Sans"/>
              <a:cs typeface="Open Sans"/>
            </a:endParaRPr>
          </a:p>
          <a:p>
            <a:pPr marL="0" indent="0" defTabSz="914492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s-MX" sz="16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ptos Light"/>
                <a:ea typeface="Open Sans"/>
                <a:cs typeface="Open Sans"/>
              </a:rPr>
              <a:t>Disfrutá</a:t>
            </a:r>
            <a:r>
              <a:rPr lang="es-MX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ptos Light"/>
                <a:ea typeface="Open Sans"/>
                <a:cs typeface="Open Sans"/>
              </a:rPr>
              <a:t> de la flexibilidad de elegir dónde recibir tu dinero.</a:t>
            </a:r>
          </a:p>
        </p:txBody>
      </p:sp>
    </p:spTree>
    <p:extLst>
      <p:ext uri="{BB962C8B-B14F-4D97-AF65-F5344CB8AC3E}">
        <p14:creationId xmlns:p14="http://schemas.microsoft.com/office/powerpoint/2010/main" val="2107002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7E91BB-3D48-54CA-E73E-6A092A55B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nterfaz de usuario gráfica, Logotipo&#10;&#10;El contenido generado por IA puede ser incorrecto.">
            <a:extLst>
              <a:ext uri="{FF2B5EF4-FFF2-40B4-BE49-F238E27FC236}">
                <a16:creationId xmlns:a16="http://schemas.microsoft.com/office/drawing/2014/main" id="{01E0DDC9-CB4E-6315-40C8-7A03CB66A9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846" y="3951075"/>
            <a:ext cx="3026305" cy="669017"/>
          </a:xfrm>
          <a:prstGeom prst="rect">
            <a:avLst/>
          </a:prstGeom>
        </p:spPr>
      </p:pic>
      <p:pic>
        <p:nvPicPr>
          <p:cNvPr id="3" name="Imagen 18" descr="Logotipo&#10;&#10;El contenido generado por inteligencia artificial puede ser incorrecto.">
            <a:extLst>
              <a:ext uri="{FF2B5EF4-FFF2-40B4-BE49-F238E27FC236}">
                <a16:creationId xmlns:a16="http://schemas.microsoft.com/office/drawing/2014/main" id="{B190B330-C030-C548-E06A-2CE4D5C532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044" r="13186" b="7742"/>
          <a:stretch/>
        </p:blipFill>
        <p:spPr>
          <a:xfrm>
            <a:off x="5669506" y="6299644"/>
            <a:ext cx="852988" cy="43059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60D32A8-89E5-75FD-0939-7FA90435BEF7}"/>
              </a:ext>
            </a:extLst>
          </p:cNvPr>
          <p:cNvSpPr txBox="1">
            <a:spLocks/>
          </p:cNvSpPr>
          <p:nvPr/>
        </p:nvSpPr>
        <p:spPr>
          <a:xfrm>
            <a:off x="1034055" y="2544488"/>
            <a:ext cx="10123889" cy="1197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09660">
              <a:defRPr/>
            </a:pPr>
            <a:r>
              <a:rPr lang="es-ES" sz="3600">
                <a:solidFill>
                  <a:prstClr val="white">
                    <a:lumMod val="95000"/>
                  </a:prstClr>
                </a:solidFill>
                <a:latin typeface="Aptos ExtraBold" panose="020B0004020202020204" pitchFamily="34" charset="0"/>
              </a:rPr>
              <a:t>Controla</a:t>
            </a:r>
            <a:r>
              <a:rPr lang="es-ES" sz="3600">
                <a:solidFill>
                  <a:prstClr val="white">
                    <a:lumMod val="95000"/>
                  </a:prstClr>
                </a:solidFill>
                <a:latin typeface="Aptos Light" panose="020B0004020202020204" pitchFamily="34" charset="0"/>
              </a:rPr>
              <a:t>, </a:t>
            </a:r>
            <a:r>
              <a:rPr lang="es-ES" sz="3600">
                <a:solidFill>
                  <a:prstClr val="white">
                    <a:lumMod val="95000"/>
                  </a:prstClr>
                </a:solidFill>
                <a:latin typeface="Aptos ExtraBold" panose="020B0004020202020204" pitchFamily="34" charset="0"/>
              </a:rPr>
              <a:t>gestiona</a:t>
            </a:r>
            <a:r>
              <a:rPr lang="es-ES" sz="3600">
                <a:solidFill>
                  <a:prstClr val="white">
                    <a:lumMod val="95000"/>
                  </a:prstClr>
                </a:solidFill>
                <a:latin typeface="Aptos Light" panose="020B0004020202020204" pitchFamily="34" charset="0"/>
              </a:rPr>
              <a:t> y </a:t>
            </a:r>
            <a:r>
              <a:rPr lang="es-ES" sz="3600">
                <a:solidFill>
                  <a:prstClr val="white">
                    <a:lumMod val="95000"/>
                  </a:prstClr>
                </a:solidFill>
                <a:latin typeface="Aptos ExtraBold" panose="020B0004020202020204" pitchFamily="34" charset="0"/>
              </a:rPr>
              <a:t>consolida</a:t>
            </a:r>
            <a:r>
              <a:rPr lang="es-ES" sz="3600">
                <a:solidFill>
                  <a:prstClr val="white">
                    <a:lumMod val="95000"/>
                  </a:prstClr>
                </a:solidFill>
                <a:latin typeface="Aptos Light" panose="020B0004020202020204" pitchFamily="34" charset="0"/>
              </a:rPr>
              <a:t> toda tu operatoria en una única plataforma de cobranzas.</a:t>
            </a:r>
          </a:p>
        </p:txBody>
      </p:sp>
    </p:spTree>
    <p:extLst>
      <p:ext uri="{BB962C8B-B14F-4D97-AF65-F5344CB8AC3E}">
        <p14:creationId xmlns:p14="http://schemas.microsoft.com/office/powerpoint/2010/main" val="39959682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PageNbr"/>
</p:tagLst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a122b7b-5795-431c-b713-abd11c65818b" xsi:nil="true"/>
    <lcf76f155ced4ddcb4097134ff3c332f xmlns="7e08964d-3f1f-462f-bd50-3c5361d211c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0BCF728B2AB8543A6DAA09A70F3C5C5" ma:contentTypeVersion="15" ma:contentTypeDescription="Crear nuevo documento." ma:contentTypeScope="" ma:versionID="9c230e42d4813ca30bafd9895b8d2853">
  <xsd:schema xmlns:xsd="http://www.w3.org/2001/XMLSchema" xmlns:xs="http://www.w3.org/2001/XMLSchema" xmlns:p="http://schemas.microsoft.com/office/2006/metadata/properties" xmlns:ns2="7e08964d-3f1f-462f-bd50-3c5361d211c0" xmlns:ns3="aa122b7b-5795-431c-b713-abd11c65818b" targetNamespace="http://schemas.microsoft.com/office/2006/metadata/properties" ma:root="true" ma:fieldsID="2d9481e7021a3a8929570eb4413deff0" ns2:_="" ns3:_="">
    <xsd:import namespace="7e08964d-3f1f-462f-bd50-3c5361d211c0"/>
    <xsd:import namespace="aa122b7b-5795-431c-b713-abd11c6581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08964d-3f1f-462f-bd50-3c5361d211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753b1c21-ab2a-4c53-a230-d73bf99945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122b7b-5795-431c-b713-abd11c65818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a30beb5-8621-47b3-8633-b12663b0de95}" ma:internalName="TaxCatchAll" ma:showField="CatchAllData" ma:web="aa122b7b-5795-431c-b713-abd11c6581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95E76A-783B-4E85-A30E-25ED683EB8C8}">
  <ds:schemaRefs>
    <ds:schemaRef ds:uri="http://purl.org/dc/elements/1.1/"/>
    <ds:schemaRef ds:uri="7e08964d-3f1f-462f-bd50-3c5361d211c0"/>
    <ds:schemaRef ds:uri="http://purl.org/dc/dcmitype/"/>
    <ds:schemaRef ds:uri="aa122b7b-5795-431c-b713-abd11c65818b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659DE71-3953-4CDF-8B68-3D89683E0B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08964d-3f1f-462f-bd50-3c5361d211c0"/>
    <ds:schemaRef ds:uri="aa122b7b-5795-431c-b713-abd11c6581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F4B9DA-ED2B-43A0-BD30-EFCBEB81F0B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2f06bed7-2c56-4950-bbc3-a0149a64fc91}" enabled="0" method="" siteId="{2f06bed7-2c56-4950-bbc3-a0149a64fc9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37736</TotalTime>
  <Words>166</Words>
  <Application>Microsoft Office PowerPoint</Application>
  <PresentationFormat>Panorámica</PresentationFormat>
  <Paragraphs>17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8</vt:i4>
      </vt:variant>
    </vt:vector>
  </HeadingPairs>
  <TitlesOfParts>
    <vt:vector size="19" baseType="lpstr">
      <vt:lpstr>STKaiti</vt:lpstr>
      <vt:lpstr>Aptos</vt:lpstr>
      <vt:lpstr>Aptos Display</vt:lpstr>
      <vt:lpstr>Aptos ExtraBold</vt:lpstr>
      <vt:lpstr>Aptos Light</vt:lpstr>
      <vt:lpstr>Arial</vt:lpstr>
      <vt:lpstr>Quicksand Regular</vt:lpstr>
      <vt:lpstr>Wingdings</vt:lpstr>
      <vt:lpstr>1_Tema de Office</vt:lpstr>
      <vt:lpstr>2_Tema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Pablo Puopolo</dc:creator>
  <cp:lastModifiedBy>Pablo Luzuriaga Monneron</cp:lastModifiedBy>
  <cp:revision>58</cp:revision>
  <dcterms:created xsi:type="dcterms:W3CDTF">2025-07-14T13:40:32Z</dcterms:created>
  <dcterms:modified xsi:type="dcterms:W3CDTF">2026-03-09T20:23:29Z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0x01010010BCF728B2AB8543A6DAA09A70F3C5C5</vt:lpwstr>
  </property>
  <property fmtid="{D5CDD505-2E9C-101B-9397-08002B2CF9AE}" pid="3" name="MediaServiceImageTags">
    <vt:lpwstr/>
  </property>
</Properties>
</file>