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7560005" cy="10692003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800" y="1041400"/>
            <a:ext cx="2889250" cy="7239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979930" y="902969"/>
          <a:ext cx="3600450" cy="43395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0450"/>
              </a:tblGrid>
              <a:tr h="4339590">
                <a:tc>
                  <a:txBody>
                    <a:bodyPr/>
                    <a:lstStyle/>
                    <a:p>
                      <a:pPr>
                        <a:lnSpc>
                          <a:spcPts val="11310"/>
                        </a:lnSpc>
                      </a:pPr>
                    </a:p>
                    <a:p>
                      <a:pPr algn="ctr">
                        <a:lnSpc>
                          <a:spcPts val="740"/>
                        </a:lnSpc>
                      </a:pPr>
                      <a:r>
                        <a:rPr spc="100" b="1" sz="1019">
                          <a:solidFill>
                            <a:srgbClr val="000000"/>
                          </a:solidFill>
                          <a:latin typeface="Noto Serif"/>
                        </a:rPr>
                        <a:t>COOP. TELEFONICA IOSPA TOSTADO</a:t>
                      </a:r>
                    </a:p>
                    <a:p>
                      <a:pPr marL="43180" algn="l">
                        <a:lnSpc>
                          <a:spcPts val="620"/>
                        </a:lnSpc>
                        <a:spcBef>
                          <a:spcPts val="2110"/>
                        </a:spcBef>
                      </a:pPr>
                      <a:r>
                        <a:rPr spc="-12" b="1" sz="1000">
                          <a:solidFill>
                            <a:srgbClr val="000000"/>
                          </a:solidFill>
                          <a:latin typeface="Noto Serif"/>
                        </a:rPr>
                        <a:t>Fecha:</a:t>
                      </a:r>
                    </a:p>
                    <a:p>
                      <a:pPr marL="43180" algn="l">
                        <a:lnSpc>
                          <a:spcPts val="620"/>
                        </a:lnSpc>
                        <a:spcBef>
                          <a:spcPts val="1530"/>
                        </a:spcBef>
                      </a:pPr>
                    </a:p>
                    <a:p>
                      <a:pPr marL="43180" algn="l">
                        <a:lnSpc>
                          <a:spcPts val="620"/>
                        </a:lnSpc>
                        <a:spcBef>
                          <a:spcPts val="1530"/>
                        </a:spcBef>
                      </a:pPr>
                    </a:p>
                    <a:p>
                      <a:pPr marL="43180" algn="l">
                        <a:lnSpc>
                          <a:spcPts val="620"/>
                        </a:lnSpc>
                        <a:spcBef>
                          <a:spcPts val="1530"/>
                        </a:spcBef>
                      </a:pPr>
                    </a:p>
                    <a:p>
                      <a:pPr marL="43180" algn="l">
                        <a:lnSpc>
                          <a:spcPts val="620"/>
                        </a:lnSpc>
                        <a:spcBef>
                          <a:spcPts val="2030"/>
                        </a:spcBef>
                      </a:pPr>
                    </a:p>
                    <a:p>
                      <a:pPr algn="ctr">
                        <a:lnSpc>
                          <a:spcPts val="560"/>
                        </a:lnSpc>
                        <a:spcBef>
                          <a:spcPts val="520"/>
                        </a:spcBef>
                      </a:pPr>
                    </a:p>
                    <a:p>
                      <a:pPr algn="ctr">
                        <a:lnSpc>
                          <a:spcPts val="550"/>
                        </a:lnSpc>
                        <a:spcBef>
                          <a:spcPts val="480"/>
                        </a:spcBef>
                      </a:pPr>
                    </a:p>
                    <a:p>
                      <a:pPr algn="ctr">
                        <a:lnSpc>
                          <a:spcPts val="560"/>
                        </a:lnSpc>
                        <a:spcBef>
                          <a:spcPts val="480"/>
                        </a:spcBef>
                      </a:pPr>
                    </a:p>
                    <a:p>
                      <a:pPr marL="43180" algn="l">
                        <a:lnSpc>
                          <a:spcPts val="620"/>
                        </a:lnSpc>
                        <a:spcBef>
                          <a:spcPts val="1989"/>
                        </a:spcBef>
                      </a:pPr>
                    </a:p>
                    <a:p>
                      <a:pPr algn="ctr">
                        <a:lnSpc>
                          <a:spcPts val="750"/>
                        </a:lnSpc>
                        <a:spcBef>
                          <a:spcPts val="2350"/>
                        </a:spcBef>
                      </a:pPr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>
                          <a:alpha val="100000"/>
                        </a:srgbClr>
                      </a:solidFill>
                    </a:lnL>
                    <a:lnR w="3175" cap="flat" cmpd="sng" algn="ctr">
                      <a:solidFill>
                        <a:srgbClr val="000000">
                          <a:alpha val="100000"/>
                        </a:srgbClr>
                      </a:solidFill>
                    </a:lnR>
                    <a:lnT w="3175" cap="flat" cmpd="sng" algn="ctr">
                      <a:solidFill>
                        <a:srgbClr val="000000">
                          <a:alpha val="100000"/>
                        </a:srgbClr>
                      </a:solidFill>
                    </a:lnT>
                    <a:lnB w="3175" cap="flat" cmpd="sng" algn="ctr">
                      <a:solidFill>
                        <a:srgbClr val="000000">
                          <a:alpha val="100000"/>
                        </a:srgbClr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898390" y="2703830"/>
            <a:ext cx="635000" cy="78739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r>
              <a:rPr spc="-5" sz="1000">
                <a:solidFill>
                  <a:srgbClr val="000000"/>
                </a:solidFill>
                <a:latin typeface="Noto Serif"/>
              </a:rPr>
              <a:t>23/07/2026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26920" y="2976880"/>
            <a:ext cx="331469" cy="78739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r>
              <a:rPr spc="-50" b="1" sz="1000">
                <a:solidFill>
                  <a:srgbClr val="000000"/>
                </a:solidFill>
                <a:latin typeface="Noto Serif"/>
              </a:rPr>
              <a:t>Hora: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39360" y="2976880"/>
            <a:ext cx="494029" cy="78739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r>
              <a:rPr spc="-5" sz="1000">
                <a:solidFill>
                  <a:srgbClr val="000000"/>
                </a:solidFill>
                <a:latin typeface="Noto Serif"/>
              </a:rPr>
              <a:t>11:02:38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26920" y="3249930"/>
            <a:ext cx="676910" cy="7874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r>
              <a:rPr spc="36" b="1" sz="850">
                <a:solidFill>
                  <a:srgbClr val="000000"/>
                </a:solidFill>
                <a:latin typeface="Noto Serif"/>
              </a:rPr>
              <a:t>Nro. trans.: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98390" y="3249930"/>
            <a:ext cx="635000" cy="7874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r>
              <a:rPr spc="-4" sz="1000">
                <a:solidFill>
                  <a:srgbClr val="000000"/>
                </a:solidFill>
                <a:latin typeface="Noto Serif"/>
              </a:rPr>
              <a:t>860149000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26920" y="3522979"/>
            <a:ext cx="704850" cy="7874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r>
              <a:rPr spc="52" b="1" sz="850">
                <a:solidFill>
                  <a:srgbClr val="000000"/>
                </a:solidFill>
                <a:latin typeface="Noto Serif"/>
              </a:rPr>
              <a:t>Nro. comp.: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98390" y="3522979"/>
            <a:ext cx="635000" cy="7874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r>
              <a:rPr spc="-4" sz="1000">
                <a:solidFill>
                  <a:srgbClr val="000000"/>
                </a:solidFill>
                <a:latin typeface="Noto Serif"/>
              </a:rPr>
              <a:t>384352586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26920" y="3859529"/>
            <a:ext cx="859790" cy="7874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r>
              <a:rPr spc="32" b="1" sz="850">
                <a:solidFill>
                  <a:srgbClr val="000000"/>
                </a:solidFill>
                <a:latin typeface="Noto Serif"/>
              </a:rPr>
              <a:t>Identificación: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17520" y="4004310"/>
            <a:ext cx="1525270" cy="71119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r>
              <a:rPr spc="72" sz="765">
                <a:solidFill>
                  <a:srgbClr val="000000"/>
                </a:solidFill>
                <a:latin typeface="Noto Serif"/>
              </a:rPr>
              <a:t>001410020000095260260622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17520" y="4136390"/>
            <a:ext cx="1525270" cy="6985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r>
              <a:rPr spc="72" sz="765">
                <a:solidFill>
                  <a:srgbClr val="000000"/>
                </a:solidFill>
                <a:latin typeface="Noto Serif"/>
              </a:rPr>
              <a:t>095570432607200982464126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98520" y="4267200"/>
            <a:ext cx="763269" cy="7112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r>
              <a:rPr spc="73" sz="765">
                <a:solidFill>
                  <a:srgbClr val="000000"/>
                </a:solidFill>
                <a:latin typeface="Noto Serif"/>
              </a:rPr>
              <a:t>072009824641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26920" y="4591050"/>
            <a:ext cx="1127760" cy="78739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r>
              <a:rPr spc="44" b="1" sz="850">
                <a:solidFill>
                  <a:srgbClr val="000000"/>
                </a:solidFill>
                <a:latin typeface="Noto Serif"/>
              </a:rPr>
              <a:t>Por un importe de: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62830" y="4591050"/>
            <a:ext cx="670560" cy="78739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r>
              <a:rPr spc="75" sz="850">
                <a:solidFill>
                  <a:srgbClr val="000000"/>
                </a:solidFill>
                <a:latin typeface="Noto Serif"/>
              </a:rPr>
              <a:t>$ 98.246,41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93010" y="4968240"/>
            <a:ext cx="2573019" cy="9525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r>
              <a:rPr spc="101" b="1" sz="1019">
                <a:solidFill>
                  <a:srgbClr val="000000"/>
                </a:solidFill>
                <a:latin typeface="Noto Serif"/>
              </a:rPr>
              <a:t>COMPROBANTE DE PAGO VÁLIDO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